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KG Second Chances Sketch" panose="02000000000000000000" pitchFamily="2" charset="0"/>
      <p:regular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0614"/>
    <a:srgbClr val="F4849C"/>
    <a:srgbClr val="C61138"/>
    <a:srgbClr val="FE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0266A-B545-4457-B6F6-B02824575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3E29E9-EF3A-48C5-8800-57AFC4E99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3F414C-DF48-464D-8482-2706770D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89CCDD-0684-496F-9CF2-767C5428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A59C39-316D-4240-BC2D-8479E61F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5E3C3-EC30-45BB-9A14-79FCAB05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C0FE9B-A6A4-4E33-A915-491F25E51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7672CB-3586-482B-A7E8-0E07E55A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CC9968-8AC1-4EAF-9A86-9E316220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0D690B-DE4B-4866-9779-7EB0A11A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50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B8D5C4-7F1D-4572-8A70-5FC8489CC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4F1022-0F4B-4786-A362-6428B8F52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74D150-5D3E-44B3-B81A-F91864B7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51FC5B-5020-4640-8D43-CDB4466F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008349-DA71-4898-A25F-80286FFF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2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9D4AD-E403-4298-814E-46D5409B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C1EEB6-8152-4513-A2C4-FD021A41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1EA1D7-2B64-4A30-BF48-F475BCF0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204156-A207-45B2-B2B1-27A33929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2F790F-88DB-456C-9F99-94444665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03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5FFCE-B829-479D-80E7-C9FB3FCE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7AA0F4-1DD1-4410-A2B9-306AF3A0F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817535-DA23-476A-AD92-775F2988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8BF9A5-3B8F-46FF-8173-0A305F11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016CE8-5A5F-4F76-A457-EA100EBE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38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3A6A6-F1CE-478A-9DBA-4507267F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F6C1AF-DE7D-4B14-980B-6A0263CA6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4F414B-6E1B-4EE9-AB46-32ED2DB6D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9D2640-01BB-4E96-BBE1-D6F0C98A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0A47C1-327D-4409-8048-DDA635EE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E0FBD5-DCC6-401A-BE52-DE9FC052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3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707D6-AEFC-49BA-B45C-FD1C315D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5E7303-F591-4C70-9DB4-BBC12DC10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2173C9-1B31-4396-AB40-36BB86801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F049425-9402-4A2B-AC26-9297E2FFA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CE9E759-63C9-4FDF-954B-B53A8FFD3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EDA01D9-ABB1-4A14-B451-99108700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0A56A64-45EE-434D-8D08-4CDB303D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B13F31-7893-4F9D-93C7-0A7CA728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59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A409A-5AAC-4C6C-A8D3-A486B1A7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7C63FDC-2463-4FCF-9134-9B0017A9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6CE75B-3CA8-40B2-A218-F5AB84FB7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177B6D-F953-40F9-A6A0-1D35837F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04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C294DD5-B484-4ACA-989A-AA035C8C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C41B485-7D52-4D60-9F3A-4E8D20F0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0CB541-5272-4EF3-9B96-72A303E5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6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76D1D-7CC8-441E-A64A-EA69242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DC7646-44A2-4F21-A2C2-458CE4771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97CA12-CC39-41B3-83B2-2F6C3F8AE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6822A0-3BE0-41A8-8362-4EB13718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3A9F31-77A6-4360-AE83-0FAF777D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5ECE4E-A0A6-4CA9-9EE2-4263C7D6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07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A7168-3887-4CE5-8AEB-3FA4869D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EB9669E-38B3-4352-B17D-F3537A174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947781-4583-4CCE-87D8-7BC819DF9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ED33DD-8994-40C7-9263-56DA02C5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0A94FA-7113-4A9F-83F9-FCAC2559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1456FF-E3BB-4A84-84AE-1FF1F607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35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325053-2AB1-45B8-950D-0BB912DF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82890E-8E2A-4889-A824-B3BAC778D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B5A2A9-F79B-4156-A275-F9E2B4B691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81DC-51DE-4F81-9BD5-2D897B28E53A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9058BB-9CD3-4252-B882-81AF0C95B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769916-A808-49AC-8E6F-F79683DDE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90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3755803-15F7-4DD2-A728-42F13949D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48" y="536260"/>
            <a:ext cx="1800000" cy="180000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1305505-E804-4698-804F-0B2E85FCFAF6}"/>
              </a:ext>
            </a:extLst>
          </p:cNvPr>
          <p:cNvSpPr/>
          <p:nvPr/>
        </p:nvSpPr>
        <p:spPr>
          <a:xfrm>
            <a:off x="817648" y="2851550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C878B0E-EEF6-4C62-BE7D-3322F28DBAA3}"/>
              </a:ext>
            </a:extLst>
          </p:cNvPr>
          <p:cNvSpPr/>
          <p:nvPr/>
        </p:nvSpPr>
        <p:spPr>
          <a:xfrm rot="10800000">
            <a:off x="817647" y="4559355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797887B-8940-4292-A9B4-4DA9B49D978E}"/>
              </a:ext>
            </a:extLst>
          </p:cNvPr>
          <p:cNvSpPr/>
          <p:nvPr/>
        </p:nvSpPr>
        <p:spPr>
          <a:xfrm>
            <a:off x="3377110" y="2834930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0E3167C7-4C93-48C7-9DF2-861E6E01F5E8}"/>
              </a:ext>
            </a:extLst>
          </p:cNvPr>
          <p:cNvSpPr/>
          <p:nvPr/>
        </p:nvSpPr>
        <p:spPr>
          <a:xfrm rot="10800000">
            <a:off x="3377109" y="4542735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ADC154B5-A964-4B75-ADCA-FF223BB9A1BC}"/>
              </a:ext>
            </a:extLst>
          </p:cNvPr>
          <p:cNvSpPr/>
          <p:nvPr/>
        </p:nvSpPr>
        <p:spPr>
          <a:xfrm>
            <a:off x="5874523" y="2851550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8078C86D-038C-4724-864F-F33A0250DD26}"/>
              </a:ext>
            </a:extLst>
          </p:cNvPr>
          <p:cNvSpPr/>
          <p:nvPr/>
        </p:nvSpPr>
        <p:spPr>
          <a:xfrm rot="10800000">
            <a:off x="5874522" y="4559355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01FC4414-2180-4454-A27C-3E2DB21CFD83}"/>
              </a:ext>
            </a:extLst>
          </p:cNvPr>
          <p:cNvSpPr/>
          <p:nvPr/>
        </p:nvSpPr>
        <p:spPr>
          <a:xfrm>
            <a:off x="8240326" y="2834930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F53297C5-25BD-4C81-88EF-2E3C5F5DFC09}"/>
              </a:ext>
            </a:extLst>
          </p:cNvPr>
          <p:cNvSpPr/>
          <p:nvPr/>
        </p:nvSpPr>
        <p:spPr>
          <a:xfrm rot="10800000">
            <a:off x="8240325" y="4542735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92D5980C-B04D-45D9-8E3A-13C02A25704D}"/>
              </a:ext>
            </a:extLst>
          </p:cNvPr>
          <p:cNvSpPr/>
          <p:nvPr/>
        </p:nvSpPr>
        <p:spPr>
          <a:xfrm>
            <a:off x="10606132" y="2776816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F3CFF33F-8400-4FC9-BB4B-E0E738B87C4C}"/>
              </a:ext>
            </a:extLst>
          </p:cNvPr>
          <p:cNvSpPr/>
          <p:nvPr/>
        </p:nvSpPr>
        <p:spPr>
          <a:xfrm rot="10800000">
            <a:off x="10606131" y="4484621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5DDD25C7-16B9-4974-8915-4E0D599C4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1" y="618177"/>
            <a:ext cx="2230127" cy="1800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A11E52F-74D9-4695-B8B1-BB4F30B51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60" y="536260"/>
            <a:ext cx="1800000" cy="1800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8823741-F81A-4A59-B7B7-9BC166995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87" y="618176"/>
            <a:ext cx="1836914" cy="18000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C1A8C33-3562-41B5-BDB8-9FD323CBC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48" y="61817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0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1305505-E804-4698-804F-0B2E85FCFAF6}"/>
              </a:ext>
            </a:extLst>
          </p:cNvPr>
          <p:cNvSpPr/>
          <p:nvPr/>
        </p:nvSpPr>
        <p:spPr>
          <a:xfrm>
            <a:off x="1400199" y="2917866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C878B0E-EEF6-4C62-BE7D-3322F28DBAA3}"/>
              </a:ext>
            </a:extLst>
          </p:cNvPr>
          <p:cNvSpPr/>
          <p:nvPr/>
        </p:nvSpPr>
        <p:spPr>
          <a:xfrm rot="10800000">
            <a:off x="1400198" y="4625671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797887B-8940-4292-A9B4-4DA9B49D978E}"/>
              </a:ext>
            </a:extLst>
          </p:cNvPr>
          <p:cNvSpPr/>
          <p:nvPr/>
        </p:nvSpPr>
        <p:spPr>
          <a:xfrm>
            <a:off x="3951676" y="2832883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0E3167C7-4C93-48C7-9DF2-861E6E01F5E8}"/>
              </a:ext>
            </a:extLst>
          </p:cNvPr>
          <p:cNvSpPr/>
          <p:nvPr/>
        </p:nvSpPr>
        <p:spPr>
          <a:xfrm rot="10800000">
            <a:off x="3951675" y="4540688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ADC154B5-A964-4B75-ADCA-FF223BB9A1BC}"/>
              </a:ext>
            </a:extLst>
          </p:cNvPr>
          <p:cNvSpPr/>
          <p:nvPr/>
        </p:nvSpPr>
        <p:spPr>
          <a:xfrm>
            <a:off x="7199317" y="2832883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8078C86D-038C-4724-864F-F33A0250DD26}"/>
              </a:ext>
            </a:extLst>
          </p:cNvPr>
          <p:cNvSpPr/>
          <p:nvPr/>
        </p:nvSpPr>
        <p:spPr>
          <a:xfrm rot="10800000">
            <a:off x="7199316" y="4540688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01FC4414-2180-4454-A27C-3E2DB21CFD83}"/>
              </a:ext>
            </a:extLst>
          </p:cNvPr>
          <p:cNvSpPr/>
          <p:nvPr/>
        </p:nvSpPr>
        <p:spPr>
          <a:xfrm>
            <a:off x="10125396" y="2851550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F53297C5-25BD-4C81-88EF-2E3C5F5DFC09}"/>
              </a:ext>
            </a:extLst>
          </p:cNvPr>
          <p:cNvSpPr/>
          <p:nvPr/>
        </p:nvSpPr>
        <p:spPr>
          <a:xfrm rot="10800000">
            <a:off x="10125395" y="4559355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937666-DDF9-430F-AA0F-CE2DE93BC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49" y="727061"/>
            <a:ext cx="1800000" cy="180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4CD9C1-FEAC-4E11-B5EF-E59D066E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18" y="647312"/>
            <a:ext cx="1800000" cy="180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3FAD292-5F98-4BB4-BFE1-E4350892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37" y="727061"/>
            <a:ext cx="1800000" cy="180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85DF8C4-2352-4E61-A71F-9F5DC3B4B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629659"/>
            <a:ext cx="1800000" cy="19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15A4EC-FCC7-48A5-B303-93B6B2C9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4" y="821256"/>
            <a:ext cx="11653911" cy="52154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2D8DA3-79FF-40C5-ACE9-34BAE2157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01" y="4292457"/>
            <a:ext cx="10515600" cy="1325563"/>
          </a:xfrm>
          <a:effectLst>
            <a:outerShdw blurRad="50800" dist="50800" dir="5400000" algn="ctr" rotWithShape="0">
              <a:srgbClr val="000000"/>
            </a:outerShdw>
          </a:effectLst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latin typeface="KG Second Chances Sketch" panose="02000000000000000000" pitchFamily="2" charset="0"/>
              </a:rPr>
              <a:t>Muitas informações circulam sobre uma intensa disputa de times brasileiros na contratação do zagueiro francês </a:t>
            </a:r>
            <a:r>
              <a:rPr lang="pt-BR" sz="2800" i="1" u="sng" dirty="0">
                <a:solidFill>
                  <a:schemeClr val="bg1">
                    <a:lumMod val="95000"/>
                  </a:schemeClr>
                </a:solidFill>
                <a:latin typeface="KG Second Chances Sketch" panose="02000000000000000000" pitchFamily="2" charset="0"/>
              </a:rPr>
              <a:t>Raphael Varane</a:t>
            </a:r>
            <a:r>
              <a:rPr lang="pt-BR" sz="2800" b="1" dirty="0">
                <a:solidFill>
                  <a:schemeClr val="bg1">
                    <a:lumMod val="95000"/>
                  </a:schemeClr>
                </a:solidFill>
                <a:latin typeface="KG Second Chances Sketch" panose="02000000000000000000" pitchFamily="2" charset="0"/>
              </a:rPr>
              <a:t>, estima-se que os valores já ultrapassaram os R$ 300 milhões.</a:t>
            </a:r>
          </a:p>
        </p:txBody>
      </p:sp>
    </p:spTree>
    <p:extLst>
      <p:ext uri="{BB962C8B-B14F-4D97-AF65-F5344CB8AC3E}">
        <p14:creationId xmlns:p14="http://schemas.microsoft.com/office/powerpoint/2010/main" val="264936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5206DDF-4E71-4E01-893C-710A88828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5" y="847578"/>
            <a:ext cx="11822400" cy="53252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8BE069-3827-482C-9CDE-31591EB29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324">
            <a:off x="8032273" y="3468173"/>
            <a:ext cx="3058655" cy="24687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4CB6F3E-8F90-4789-BC12-3AF9430C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4399">
            <a:off x="1252654" y="3305435"/>
            <a:ext cx="2670357" cy="267035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1F01E80-471C-4397-A59F-FF834C97A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62" y="3593100"/>
            <a:ext cx="3337965" cy="2708031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215E1744-9A13-4008-A9E0-676BEA5D3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44" y="1440086"/>
            <a:ext cx="10515600" cy="1325563"/>
          </a:xfrm>
          <a:effectLst>
            <a:outerShdw blurRad="50800" dist="50800" dir="5400000" algn="ctr" rotWithShape="0">
              <a:srgbClr val="000000"/>
            </a:outerShdw>
          </a:effectLst>
        </p:spPr>
        <p:txBody>
          <a:bodyPr>
            <a:no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G Second Chances Sketch" panose="02000000000000000000" pitchFamily="2" charset="0"/>
              </a:rPr>
              <a:t>Dirigentes de Vasco e Bragantino trocam farpas em redes sociais e se declaram rivais a partir de “hoje”</a:t>
            </a:r>
          </a:p>
        </p:txBody>
      </p:sp>
    </p:spTree>
    <p:extLst>
      <p:ext uri="{BB962C8B-B14F-4D97-AF65-F5344CB8AC3E}">
        <p14:creationId xmlns:p14="http://schemas.microsoft.com/office/powerpoint/2010/main" val="96924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60F4A11-0D5F-4A66-9FEC-31F2787E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3" y="1172529"/>
            <a:ext cx="11619914" cy="52482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DC59737-CCB4-4282-AB4F-63717C47F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60" y="1736501"/>
            <a:ext cx="2423995" cy="445923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F3FDA49-A838-4F97-8DF9-BFC56BFB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67" y="2680234"/>
            <a:ext cx="8903121" cy="2418698"/>
          </a:xfrm>
          <a:noFill/>
          <a:effectLst>
            <a:outerShdw blurRad="50800" dist="50800" dir="5400000" algn="ctr" rotWithShape="0">
              <a:srgbClr val="000000">
                <a:alpha val="88000"/>
              </a:srgbClr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G Second Chances Sketch" panose="02000000000000000000" pitchFamily="2" charset="0"/>
              </a:rPr>
              <a:t>Após rumores de um possível descontentamento com o desempenho do argentino, o técnico do Sport, em entrevista exclusiva á </a:t>
            </a:r>
            <a:r>
              <a:rPr lang="pt-BR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KG Second Chances Sketch" panose="02000000000000000000" pitchFamily="2" charset="0"/>
              </a:rPr>
              <a:t>C</a:t>
            </a:r>
            <a:r>
              <a:rPr lang="pt-BR" sz="32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G Second Chances Sketch" panose="02000000000000000000" pitchFamily="2" charset="0"/>
              </a:rPr>
              <a:t>alangoTV,</a:t>
            </a:r>
            <a:r>
              <a:rPr lang="pt-BR" sz="32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G Second Chances Sketch" panose="02000000000000000000" pitchFamily="2" charset="0"/>
              </a:rPr>
              <a:t> </a:t>
            </a:r>
            <a:r>
              <a:rPr lang="pt-B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G Second Chances Sketch" panose="02000000000000000000" pitchFamily="2" charset="0"/>
              </a:rPr>
              <a:t>rasga elogios ao craque e diz: “</a:t>
            </a:r>
            <a:r>
              <a:rPr lang="pt-BR" sz="32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KG Second Chances Sketch" panose="02000000000000000000" pitchFamily="2" charset="0"/>
              </a:rPr>
              <a:t>Agora entendi o futebol dele</a:t>
            </a:r>
            <a:r>
              <a:rPr lang="pt-BR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G Second Chances Sketch" panose="02000000000000000000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6493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87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Calibri Light</vt:lpstr>
      <vt:lpstr>Calibri</vt:lpstr>
      <vt:lpstr>Arial</vt:lpstr>
      <vt:lpstr>KG Second Chances Sketch</vt:lpstr>
      <vt:lpstr>Tema do Office</vt:lpstr>
      <vt:lpstr>Apresentação do PowerPoint</vt:lpstr>
      <vt:lpstr>Apresentação do PowerPoint</vt:lpstr>
      <vt:lpstr>Muitas informações circulam sobre uma intensa disputa de times brasileiros na contratação do zagueiro francês Raphael Varane, estima-se que os valores já ultrapassaram os R$ 300 milhões.</vt:lpstr>
      <vt:lpstr>Dirigentes de Vasco e Bragantino trocam farpas em redes sociais e se declaram rivais a partir de “hoje”</vt:lpstr>
      <vt:lpstr>Após rumores de um possível descontentamento com o desempenho do argentino, o técnico do Sport, em entrevista exclusiva á CalangoTV, rasga elogios ao craque e diz: “Agora entendi o futebol dele”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Marinho</dc:creator>
  <cp:lastModifiedBy>Bruno Marinho</cp:lastModifiedBy>
  <cp:revision>13</cp:revision>
  <dcterms:created xsi:type="dcterms:W3CDTF">2020-12-19T16:31:14Z</dcterms:created>
  <dcterms:modified xsi:type="dcterms:W3CDTF">2020-12-19T18:29:08Z</dcterms:modified>
</cp:coreProperties>
</file>